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Style moye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8A107856-5554-42FB-B03E-39F5DBC370BA}" styleName="Style moyen 4 - Accentuation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0E3FDE45-AF77-4B5C-9715-49D594BDF05E}" styleName="Style léger 1 - Accentuation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793D81CF-94F2-401A-BA57-92F5A7B2D0C5}" styleName="Style moyen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04277-A671-46AD-9B5F-DA562AEE3681}" type="datetimeFigureOut">
              <a:rPr lang="fr-FR" smtClean="0"/>
              <a:t>13/08/2015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81434-C504-469E-BCD7-F86DE5C0E9A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829197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04277-A671-46AD-9B5F-DA562AEE3681}" type="datetimeFigureOut">
              <a:rPr lang="fr-FR" smtClean="0"/>
              <a:t>13/08/2015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81434-C504-469E-BCD7-F86DE5C0E9A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939540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04277-A671-46AD-9B5F-DA562AEE3681}" type="datetimeFigureOut">
              <a:rPr lang="fr-FR" smtClean="0"/>
              <a:t>13/08/2015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81434-C504-469E-BCD7-F86DE5C0E9A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543009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04277-A671-46AD-9B5F-DA562AEE3681}" type="datetimeFigureOut">
              <a:rPr lang="fr-FR" smtClean="0"/>
              <a:t>13/08/2015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81434-C504-469E-BCD7-F86DE5C0E9A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77504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04277-A671-46AD-9B5F-DA562AEE3681}" type="datetimeFigureOut">
              <a:rPr lang="fr-FR" smtClean="0"/>
              <a:t>13/08/2015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81434-C504-469E-BCD7-F86DE5C0E9A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116104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04277-A671-46AD-9B5F-DA562AEE3681}" type="datetimeFigureOut">
              <a:rPr lang="fr-FR" smtClean="0"/>
              <a:t>13/08/2015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81434-C504-469E-BCD7-F86DE5C0E9A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646804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04277-A671-46AD-9B5F-DA562AEE3681}" type="datetimeFigureOut">
              <a:rPr lang="fr-FR" smtClean="0"/>
              <a:t>13/08/2015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81434-C504-469E-BCD7-F86DE5C0E9A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628611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04277-A671-46AD-9B5F-DA562AEE3681}" type="datetimeFigureOut">
              <a:rPr lang="fr-FR" smtClean="0"/>
              <a:t>13/08/2015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81434-C504-469E-BCD7-F86DE5C0E9A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808802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04277-A671-46AD-9B5F-DA562AEE3681}" type="datetimeFigureOut">
              <a:rPr lang="fr-FR" smtClean="0"/>
              <a:t>13/08/2015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81434-C504-469E-BCD7-F86DE5C0E9A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447458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04277-A671-46AD-9B5F-DA562AEE3681}" type="datetimeFigureOut">
              <a:rPr lang="fr-FR" smtClean="0"/>
              <a:t>13/08/2015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81434-C504-469E-BCD7-F86DE5C0E9A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606771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04277-A671-46AD-9B5F-DA562AEE3681}" type="datetimeFigureOut">
              <a:rPr lang="fr-FR" smtClean="0"/>
              <a:t>13/08/2015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81434-C504-469E-BCD7-F86DE5C0E9A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388921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104277-A671-46AD-9B5F-DA562AEE3681}" type="datetimeFigureOut">
              <a:rPr lang="fr-FR" smtClean="0"/>
              <a:t>13/08/2015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881434-C504-469E-BCD7-F86DE5C0E9A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60792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5294630"/>
              </p:ext>
            </p:extLst>
          </p:nvPr>
        </p:nvGraphicFramePr>
        <p:xfrm>
          <a:off x="98136" y="1194954"/>
          <a:ext cx="11995728" cy="4572000"/>
        </p:xfrm>
        <a:graphic>
          <a:graphicData uri="http://schemas.openxmlformats.org/drawingml/2006/table">
            <a:tbl>
              <a:tblPr firstRow="1" bandRow="1">
                <a:tableStyleId>{793D81CF-94F2-401A-BA57-92F5A7B2D0C5}</a:tableStyleId>
              </a:tblPr>
              <a:tblGrid>
                <a:gridCol w="1273464"/>
                <a:gridCol w="1143000"/>
                <a:gridCol w="1548245"/>
                <a:gridCol w="1828800"/>
                <a:gridCol w="1703821"/>
                <a:gridCol w="1499466"/>
                <a:gridCol w="1805132"/>
                <a:gridCol w="1193800"/>
              </a:tblGrid>
              <a:tr h="546562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rgbClr val="FF0066"/>
                          </a:solidFill>
                        </a:rPr>
                        <a:t>CATEGORIE</a:t>
                      </a:r>
                      <a:endParaRPr lang="fr-FR" dirty="0">
                        <a:solidFill>
                          <a:srgbClr val="FF0066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rgbClr val="FF0066"/>
                          </a:solidFill>
                        </a:rPr>
                        <a:t>ANNEE</a:t>
                      </a:r>
                      <a:endParaRPr lang="fr-FR" dirty="0">
                        <a:solidFill>
                          <a:srgbClr val="FF0066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rgbClr val="FF0066"/>
                          </a:solidFill>
                        </a:rPr>
                        <a:t>RESPONSABLE</a:t>
                      </a:r>
                      <a:endParaRPr lang="fr-FR" dirty="0">
                        <a:solidFill>
                          <a:srgbClr val="FF0066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rgbClr val="FF0066"/>
                          </a:solidFill>
                        </a:rPr>
                        <a:t>ENTRAINEMENT</a:t>
                      </a:r>
                      <a:endParaRPr lang="fr-FR" dirty="0">
                        <a:solidFill>
                          <a:srgbClr val="FF0066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rgbClr val="FF0066"/>
                          </a:solidFill>
                        </a:rPr>
                        <a:t>JOUR</a:t>
                      </a:r>
                    </a:p>
                    <a:p>
                      <a:pPr algn="ctr"/>
                      <a:r>
                        <a:rPr lang="fr-FR" dirty="0" smtClean="0">
                          <a:solidFill>
                            <a:srgbClr val="FF0066"/>
                          </a:solidFill>
                        </a:rPr>
                        <a:t>HORAIRE</a:t>
                      </a:r>
                      <a:endParaRPr lang="fr-FR" dirty="0">
                        <a:solidFill>
                          <a:srgbClr val="FF0066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rgbClr val="FF0066"/>
                          </a:solidFill>
                        </a:rPr>
                        <a:t>LIEU</a:t>
                      </a:r>
                      <a:endParaRPr lang="fr-FR" dirty="0">
                        <a:solidFill>
                          <a:srgbClr val="FF0066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rgbClr val="FF0066"/>
                          </a:solidFill>
                        </a:rPr>
                        <a:t>ENCADRANT</a:t>
                      </a:r>
                    </a:p>
                    <a:p>
                      <a:pPr algn="ctr"/>
                      <a:r>
                        <a:rPr lang="fr-FR" dirty="0" smtClean="0">
                          <a:solidFill>
                            <a:srgbClr val="FF0066"/>
                          </a:solidFill>
                        </a:rPr>
                        <a:t>MATCH</a:t>
                      </a:r>
                      <a:endParaRPr lang="fr-FR" dirty="0">
                        <a:solidFill>
                          <a:srgbClr val="FF0066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rgbClr val="FF0066"/>
                          </a:solidFill>
                        </a:rPr>
                        <a:t>CLUB</a:t>
                      </a:r>
                    </a:p>
                    <a:p>
                      <a:pPr algn="ctr"/>
                      <a:r>
                        <a:rPr lang="fr-FR" dirty="0" smtClean="0">
                          <a:solidFill>
                            <a:srgbClr val="FF0066"/>
                          </a:solidFill>
                        </a:rPr>
                        <a:t>SUPPORT</a:t>
                      </a:r>
                      <a:endParaRPr lang="fr-FR" dirty="0">
                        <a:solidFill>
                          <a:srgbClr val="FF0066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409402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rgbClr val="FF0066"/>
                          </a:solidFill>
                        </a:rPr>
                        <a:t>U8F</a:t>
                      </a:r>
                      <a:endParaRPr lang="fr-FR" dirty="0">
                        <a:solidFill>
                          <a:srgbClr val="FF0066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/>
                        <a:t>2010/2008</a:t>
                      </a:r>
                      <a:endParaRPr lang="fr-FR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/>
                        <a:t>PAUL</a:t>
                      </a:r>
                      <a:r>
                        <a:rPr lang="fr-FR" sz="1400" baseline="0" dirty="0" smtClean="0"/>
                        <a:t> BERNARDON</a:t>
                      </a:r>
                      <a:endParaRPr lang="fr-FR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LOIC</a:t>
                      </a:r>
                      <a:r>
                        <a:rPr lang="fr-FR" sz="1200" baseline="0" dirty="0" smtClean="0"/>
                        <a:t> </a:t>
                      </a:r>
                      <a:r>
                        <a:rPr lang="fr-FR" sz="1200" dirty="0" smtClean="0"/>
                        <a:t>MAGALHAES</a:t>
                      </a:r>
                    </a:p>
                    <a:p>
                      <a:pPr algn="ctr"/>
                      <a:r>
                        <a:rPr lang="fr-FR" sz="1200" dirty="0" smtClean="0"/>
                        <a:t>SYLVIE CHAPEAU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MERCREDI 16H-18H</a:t>
                      </a:r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CHATEAUNEUF</a:t>
                      </a:r>
                    </a:p>
                    <a:p>
                      <a:pPr algn="ctr"/>
                      <a:r>
                        <a:rPr lang="fr-FR" sz="1200" dirty="0" smtClean="0"/>
                        <a:t>(SYNTHETIQUE)</a:t>
                      </a:r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SYLVIE CHAPEAU</a:t>
                      </a:r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USC</a:t>
                      </a:r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939339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rgbClr val="FF0066"/>
                          </a:solidFill>
                        </a:rPr>
                        <a:t>U11F</a:t>
                      </a:r>
                      <a:endParaRPr lang="fr-FR" dirty="0">
                        <a:solidFill>
                          <a:srgbClr val="FF0066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/>
                        <a:t>2007/2005</a:t>
                      </a:r>
                      <a:endParaRPr lang="fr-FR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/>
                        <a:t>PAUL BERNARDON</a:t>
                      </a:r>
                      <a:endParaRPr lang="fr-FR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LOIC MAGALHAES</a:t>
                      </a:r>
                    </a:p>
                    <a:p>
                      <a:pPr algn="ctr"/>
                      <a:r>
                        <a:rPr lang="fr-FR" sz="1200" dirty="0" smtClean="0"/>
                        <a:t>PIERRE-YVES LOOTS</a:t>
                      </a:r>
                    </a:p>
                    <a:p>
                      <a:pPr algn="ctr"/>
                      <a:r>
                        <a:rPr lang="fr-FR" sz="1200" dirty="0" smtClean="0"/>
                        <a:t>REGIS MOLVOT</a:t>
                      </a:r>
                    </a:p>
                    <a:p>
                      <a:pPr algn="ctr"/>
                      <a:r>
                        <a:rPr lang="fr-FR" sz="1200" dirty="0" smtClean="0"/>
                        <a:t>PATRICK RIBEIRO</a:t>
                      </a:r>
                    </a:p>
                    <a:p>
                      <a:pPr algn="ctr"/>
                      <a:r>
                        <a:rPr lang="fr-FR" sz="1200" dirty="0" smtClean="0"/>
                        <a:t>SYLVIE CHAPEAU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MERCREDI 16H-18H</a:t>
                      </a:r>
                    </a:p>
                    <a:p>
                      <a:r>
                        <a:rPr lang="fr-FR" sz="1200" dirty="0" smtClean="0"/>
                        <a:t>OPTIONS :</a:t>
                      </a:r>
                    </a:p>
                    <a:p>
                      <a:r>
                        <a:rPr lang="fr-FR" sz="1200" dirty="0" smtClean="0"/>
                        <a:t>MARDI 18H15-19H15</a:t>
                      </a:r>
                    </a:p>
                    <a:p>
                      <a:r>
                        <a:rPr lang="fr-FR" sz="1200" dirty="0" smtClean="0"/>
                        <a:t>JEUDI</a:t>
                      </a:r>
                      <a:r>
                        <a:rPr lang="fr-FR" sz="1200" baseline="0" dirty="0" smtClean="0"/>
                        <a:t> 18H15-19H15</a:t>
                      </a:r>
                      <a:endParaRPr lang="fr-FR" sz="12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CHATEAUNEUF</a:t>
                      </a:r>
                    </a:p>
                    <a:p>
                      <a:pPr algn="ctr"/>
                      <a:r>
                        <a:rPr lang="fr-FR" sz="1200" dirty="0" smtClean="0"/>
                        <a:t>(SYNTHETIQUE)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PIERRE-YVES LOOTS</a:t>
                      </a:r>
                    </a:p>
                    <a:p>
                      <a:pPr algn="ctr"/>
                      <a:r>
                        <a:rPr lang="fr-FR" sz="1200" dirty="0" smtClean="0"/>
                        <a:t>REGIS MOLVOT</a:t>
                      </a:r>
                    </a:p>
                    <a:p>
                      <a:pPr algn="ctr"/>
                      <a:r>
                        <a:rPr lang="fr-FR" sz="1200" dirty="0" smtClean="0"/>
                        <a:t>ZOHRA EL-ALLAOUI</a:t>
                      </a:r>
                    </a:p>
                    <a:p>
                      <a:pPr algn="ctr"/>
                      <a:r>
                        <a:rPr lang="fr-FR" sz="1200" dirty="0" smtClean="0"/>
                        <a:t>PATRICK RIBEIRO</a:t>
                      </a:r>
                    </a:p>
                    <a:p>
                      <a:pPr algn="ctr"/>
                      <a:r>
                        <a:rPr lang="fr-FR" sz="1200" dirty="0" smtClean="0"/>
                        <a:t>SYLVIE CHAPEAU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USC</a:t>
                      </a:r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rgbClr val="FF0066"/>
                          </a:solidFill>
                        </a:rPr>
                        <a:t>U13F</a:t>
                      </a:r>
                      <a:endParaRPr lang="fr-FR" dirty="0">
                        <a:solidFill>
                          <a:srgbClr val="FF0066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/>
                        <a:t>2004/2003</a:t>
                      </a:r>
                      <a:endParaRPr lang="fr-FR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 smtClean="0"/>
                    </a:p>
                    <a:p>
                      <a:pPr algn="ctr"/>
                      <a:r>
                        <a:rPr lang="fr-FR" sz="1200" dirty="0" smtClean="0"/>
                        <a:t>LOIC MAGALHAES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MERCREDI 16H-18H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CHATEAUNEUF</a:t>
                      </a:r>
                    </a:p>
                    <a:p>
                      <a:pPr algn="ctr"/>
                      <a:r>
                        <a:rPr lang="fr-FR" sz="1200" dirty="0" smtClean="0"/>
                        <a:t>(SYNTHETIQUE)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 smtClean="0"/>
                    </a:p>
                    <a:p>
                      <a:pPr algn="ctr"/>
                      <a:r>
                        <a:rPr lang="fr-FR" sz="1200" dirty="0" smtClean="0"/>
                        <a:t>MICHEL GUILLET</a:t>
                      </a:r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RCBB</a:t>
                      </a:r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rgbClr val="FF0066"/>
                          </a:solidFill>
                        </a:rPr>
                        <a:t>U15F</a:t>
                      </a:r>
                      <a:endParaRPr lang="fr-FR" dirty="0">
                        <a:solidFill>
                          <a:srgbClr val="FF0066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/>
                        <a:t>2002/2001</a:t>
                      </a:r>
                      <a:endParaRPr lang="fr-FR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/>
                        <a:t>DAVID LOISEAU</a:t>
                      </a:r>
                      <a:endParaRPr lang="fr-FR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DAVID LOISEAU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MERCREDI 18H-19H30</a:t>
                      </a:r>
                    </a:p>
                    <a:p>
                      <a:r>
                        <a:rPr lang="fr-FR" sz="1200" dirty="0" smtClean="0"/>
                        <a:t>VENDREDI 19H30-21H</a:t>
                      </a:r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ST MARTIN D’ABBAT</a:t>
                      </a:r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DAVID LOISEAU</a:t>
                      </a:r>
                    </a:p>
                    <a:p>
                      <a:pPr algn="ctr"/>
                      <a:r>
                        <a:rPr lang="fr-FR" sz="1200" dirty="0" smtClean="0"/>
                        <a:t>FRED HENRIQUES</a:t>
                      </a:r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FCA</a:t>
                      </a:r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90699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rgbClr val="FF0066"/>
                          </a:solidFill>
                        </a:rPr>
                        <a:t>U19F</a:t>
                      </a:r>
                      <a:endParaRPr lang="fr-FR" dirty="0">
                        <a:solidFill>
                          <a:srgbClr val="FF0066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/>
                        <a:t>2000/1997</a:t>
                      </a:r>
                      <a:endParaRPr lang="fr-FR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/>
                        <a:t>LOIC MAGALHAES</a:t>
                      </a:r>
                      <a:endParaRPr lang="fr-FR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LOIC MAGALHAES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MERCREDI/VENDREDI 19H30-21H</a:t>
                      </a:r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ST MARTIN D’ABBAT</a:t>
                      </a:r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LOIC MAGALHAES</a:t>
                      </a:r>
                    </a:p>
                    <a:p>
                      <a:pPr algn="ctr"/>
                      <a:r>
                        <a:rPr lang="fr-FR" sz="1200" dirty="0" smtClean="0"/>
                        <a:t>ERIC BODET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DFFC</a:t>
                      </a:r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567344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rgbClr val="FF0066"/>
                          </a:solidFill>
                        </a:rPr>
                        <a:t>SENIOR F</a:t>
                      </a:r>
                      <a:endParaRPr lang="fr-FR" dirty="0">
                        <a:solidFill>
                          <a:srgbClr val="FF0066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/>
                        <a:t>1996 ET +</a:t>
                      </a:r>
                      <a:endParaRPr lang="fr-FR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/>
                        <a:t>CHRISTIAN</a:t>
                      </a:r>
                      <a:r>
                        <a:rPr lang="fr-FR" sz="1400" baseline="0" dirty="0" smtClean="0"/>
                        <a:t> BUSSY</a:t>
                      </a:r>
                      <a:endParaRPr lang="fr-FR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CHRISTIAN BUSSY</a:t>
                      </a:r>
                    </a:p>
                    <a:p>
                      <a:pPr algn="ctr"/>
                      <a:r>
                        <a:rPr lang="fr-FR" sz="1200" dirty="0" smtClean="0"/>
                        <a:t>ERIC MONTEIRO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MERCREDI/VENDREDI 19H30-21H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ST MARTIN D’ABBAT</a:t>
                      </a:r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CHRISTIAN BUSSY</a:t>
                      </a:r>
                    </a:p>
                    <a:p>
                      <a:pPr algn="ctr"/>
                      <a:r>
                        <a:rPr lang="fr-FR" sz="1200" dirty="0" smtClean="0"/>
                        <a:t>ERIC MONTEIRO</a:t>
                      </a:r>
                    </a:p>
                    <a:p>
                      <a:pPr algn="ctr"/>
                      <a:r>
                        <a:rPr lang="fr-FR" sz="1200" dirty="0" smtClean="0"/>
                        <a:t>DAVID BUSSY</a:t>
                      </a:r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DFFC</a:t>
                      </a:r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42900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rgbClr val="FF0066"/>
                          </a:solidFill>
                        </a:rPr>
                        <a:t>GARDIEN</a:t>
                      </a:r>
                      <a:endParaRPr lang="fr-FR" dirty="0">
                        <a:solidFill>
                          <a:srgbClr val="FF0066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JEUNE/SENIOR</a:t>
                      </a:r>
                      <a:endParaRPr lang="fr-FR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/>
                        <a:t>LOIC MAGALHAES</a:t>
                      </a:r>
                      <a:endParaRPr lang="fr-FR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LOIC MAGALHAES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LUNDI 19H-20H</a:t>
                      </a:r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CHATEAUNEUF</a:t>
                      </a:r>
                    </a:p>
                    <a:p>
                      <a:pPr algn="ctr"/>
                      <a:r>
                        <a:rPr lang="fr-FR" sz="1200" dirty="0" smtClean="0"/>
                        <a:t>(SYNTHTIQUE)</a:t>
                      </a:r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/</a:t>
                      </a:r>
                      <a:endParaRPr lang="fr-FR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/</a:t>
                      </a:r>
                      <a:endParaRPr lang="fr-FR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</a:tbl>
          </a:graphicData>
        </a:graphic>
      </p:graphicFrame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3266061" y="71268"/>
            <a:ext cx="7146208" cy="1079455"/>
          </a:xfrm>
        </p:spPr>
        <p:txBody>
          <a:bodyPr>
            <a:normAutofit/>
          </a:bodyPr>
          <a:lstStyle/>
          <a:p>
            <a:pPr algn="ctr"/>
            <a:r>
              <a:rPr lang="fr-FR" sz="3600" b="1" i="1" u="sng" dirty="0" smtClean="0"/>
              <a:t>SAISON 2015/2016  </a:t>
            </a:r>
            <a:br>
              <a:rPr lang="fr-FR" sz="3600" b="1" i="1" u="sng" dirty="0" smtClean="0"/>
            </a:br>
            <a:r>
              <a:rPr lang="fr-FR" sz="3600" b="1" i="1" u="sng" dirty="0" smtClean="0"/>
              <a:t>POLE FEMININ LOGES VAL FORET</a:t>
            </a:r>
            <a:endParaRPr lang="fr-FR" sz="3600" b="1" i="1" u="sng" dirty="0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72737" y="5818910"/>
            <a:ext cx="12011890" cy="946150"/>
          </a:xfrm>
        </p:spPr>
        <p:txBody>
          <a:bodyPr>
            <a:normAutofit/>
          </a:bodyPr>
          <a:lstStyle/>
          <a:p>
            <a:r>
              <a:rPr lang="fr-FR" sz="1200" b="1" i="1" u="sng" dirty="0" smtClean="0">
                <a:solidFill>
                  <a:schemeClr val="tx1"/>
                </a:solidFill>
              </a:rPr>
              <a:t>Référents club support :</a:t>
            </a:r>
          </a:p>
          <a:p>
            <a:r>
              <a:rPr lang="fr-FR" sz="1200" b="1" dirty="0" smtClean="0">
                <a:solidFill>
                  <a:schemeClr val="tx1"/>
                </a:solidFill>
              </a:rPr>
              <a:t>DONNERY FAY FOOTBALL CLUB : LOIC MAGALHAES ( 0650765118 )                      UNION SPOTIVE CASTELNEUVIENNE : PAUL BERNARDON ( 0647972959 )        </a:t>
            </a:r>
          </a:p>
          <a:p>
            <a:r>
              <a:rPr lang="fr-FR" sz="1200" b="1" dirty="0" smtClean="0">
                <a:solidFill>
                  <a:schemeClr val="tx1"/>
                </a:solidFill>
              </a:rPr>
              <a:t>FOOTBALL CLUB ABBATIEN : YANNICK LABRETTE  ( 0685072146 )                          RACING CLUB BOUZY LES BORDES : DAVID LOISEAU ( 0614138399 )  </a:t>
            </a:r>
          </a:p>
        </p:txBody>
      </p:sp>
      <p:pic>
        <p:nvPicPr>
          <p:cNvPr id="8" name="Imag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04916" cy="1155076"/>
          </a:xfrm>
          <a:prstGeom prst="rect">
            <a:avLst/>
          </a:prstGeom>
        </p:spPr>
      </p:pic>
      <p:pic>
        <p:nvPicPr>
          <p:cNvPr id="9" name="Imag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8405" y="0"/>
            <a:ext cx="840393" cy="1174173"/>
          </a:xfrm>
          <a:prstGeom prst="rect">
            <a:avLst/>
          </a:prstGeom>
        </p:spPr>
      </p:pic>
      <p:pic>
        <p:nvPicPr>
          <p:cNvPr id="10" name="Image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23099" y="182683"/>
            <a:ext cx="1168661" cy="968040"/>
          </a:xfrm>
          <a:prstGeom prst="rect">
            <a:avLst/>
          </a:prstGeom>
        </p:spPr>
      </p:pic>
      <p:pic>
        <p:nvPicPr>
          <p:cNvPr id="11" name="Image 1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38168" y="9198"/>
            <a:ext cx="1373765" cy="604846"/>
          </a:xfrm>
          <a:prstGeom prst="rect">
            <a:avLst/>
          </a:prstGeom>
        </p:spPr>
      </p:pic>
      <p:pic>
        <p:nvPicPr>
          <p:cNvPr id="12" name="Image 11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08026" y="0"/>
            <a:ext cx="1529792" cy="11741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6160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445</TotalTime>
  <Words>194</Words>
  <Application>Microsoft Office PowerPoint</Application>
  <PresentationFormat>Grand écran</PresentationFormat>
  <Paragraphs>94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SAISON 2015/2016   POLE FEMININ LOGES VAL FORET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loic magalhaes</dc:creator>
  <cp:lastModifiedBy>loic magalhaes</cp:lastModifiedBy>
  <cp:revision>31</cp:revision>
  <dcterms:created xsi:type="dcterms:W3CDTF">2015-08-13T08:48:07Z</dcterms:created>
  <dcterms:modified xsi:type="dcterms:W3CDTF">2015-08-13T16:16:49Z</dcterms:modified>
</cp:coreProperties>
</file>